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71" r:id="rId4"/>
    <p:sldId id="26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8670-78F7-4BA6-B330-737058580722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7B8C-9DB4-4C60-941A-5B82FB2592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4176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8670-78F7-4BA6-B330-737058580722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7B8C-9DB4-4C60-941A-5B82FB259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43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8670-78F7-4BA6-B330-737058580722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7B8C-9DB4-4C60-941A-5B82FB259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8670-78F7-4BA6-B330-737058580722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7B8C-9DB4-4C60-941A-5B82FB259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95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8670-78F7-4BA6-B330-737058580722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7B8C-9DB4-4C60-941A-5B82FB2592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98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8670-78F7-4BA6-B330-737058580722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7B8C-9DB4-4C60-941A-5B82FB259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96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8670-78F7-4BA6-B330-737058580722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7B8C-9DB4-4C60-941A-5B82FB259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28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8670-78F7-4BA6-B330-737058580722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7B8C-9DB4-4C60-941A-5B82FB259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576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8670-78F7-4BA6-B330-737058580722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7B8C-9DB4-4C60-941A-5B82FB259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072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1E98670-78F7-4BA6-B330-737058580722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5C7B8C-9DB4-4C60-941A-5B82FB259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659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E98670-78F7-4BA6-B330-737058580722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5C7B8C-9DB4-4C60-941A-5B82FB259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15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1E98670-78F7-4BA6-B330-737058580722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B5C7B8C-9DB4-4C60-941A-5B82FB2592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175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9B1AE-CE36-BA81-0BB0-85647FB39E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4 – Where should I look?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0FBD1C-EDE4-C90A-ADD5-51149BDEF8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87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C2A79ED-3A8F-4FF5-8BFB-5ABF899E8B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06" t="29454" r="31806" b="11605"/>
          <a:stretch/>
        </p:blipFill>
        <p:spPr>
          <a:xfrm>
            <a:off x="2806852" y="146370"/>
            <a:ext cx="6578296" cy="599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58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28EF454-29F7-F6C2-DDD9-0B01F5BA81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639" t="21836" r="33750" b="30371"/>
          <a:stretch/>
        </p:blipFill>
        <p:spPr>
          <a:xfrm>
            <a:off x="2281260" y="258044"/>
            <a:ext cx="7347931" cy="587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23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D0716-E7E0-4E34-B0F2-1C3C1F788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Where Should I Look Review Packet</a:t>
            </a:r>
          </a:p>
        </p:txBody>
      </p:sp>
    </p:spTree>
    <p:extLst>
      <p:ext uri="{BB962C8B-B14F-4D97-AF65-F5344CB8AC3E}">
        <p14:creationId xmlns:p14="http://schemas.microsoft.com/office/powerpoint/2010/main" val="170825675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</TotalTime>
  <Words>14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Retrospect</vt:lpstr>
      <vt:lpstr>4 – Where should I look?</vt:lpstr>
      <vt:lpstr>PowerPoint Presentation</vt:lpstr>
      <vt:lpstr>PowerPoint Presentation</vt:lpstr>
      <vt:lpstr>Complete Where Should I Look Review Packet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– Where should I look?</dc:title>
  <dc:creator>Ellsworth, Tricia</dc:creator>
  <cp:lastModifiedBy>Ellsworth, Tricia</cp:lastModifiedBy>
  <cp:revision>1</cp:revision>
  <dcterms:created xsi:type="dcterms:W3CDTF">2023-08-31T21:29:18Z</dcterms:created>
  <dcterms:modified xsi:type="dcterms:W3CDTF">2023-08-31T21:30:30Z</dcterms:modified>
</cp:coreProperties>
</file>